
<file path=[Content_Types].xml><?xml version="1.0" encoding="utf-8"?>
<Types xmlns="http://schemas.openxmlformats.org/package/2006/content-types">
  <Default Extension="mp3" ContentType="audio/mpeg"/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photoAlbum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686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133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41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223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246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303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928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118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624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7056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9652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CC775-7603-4882-8B60-50465C2B2A77}" type="datetimeFigureOut">
              <a:rPr lang="es-CO" smtClean="0"/>
              <a:t>25/08/2019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2D010-8DE4-4A2F-9397-A5476918EB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59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wma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m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¡ SALUDOS !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 smtClean="0"/>
              <a:t>A Continuación les presentamos nuestro álbum echo en photshop  ilustrador .</a:t>
            </a:r>
            <a:endParaRPr lang="es-CO" dirty="0"/>
          </a:p>
        </p:txBody>
      </p:sp>
      <p:pic>
        <p:nvPicPr>
          <p:cNvPr id="4" name="galaxi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400" y="315685"/>
            <a:ext cx="609600" cy="609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93"/>
    </mc:Choice>
    <mc:Fallback>
      <p:transition spd="slow" advTm="10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lbuncaipa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0"/>
            <a:ext cx="50419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82923"/>
      </p:ext>
    </p:extLst>
  </p:cSld>
  <p:clrMapOvr>
    <a:masterClrMapping/>
  </p:clrMapOvr>
  <p:transition spd="slow" advTm="603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lbungerson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38" y="0"/>
            <a:ext cx="41751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3816"/>
      </p:ext>
    </p:extLst>
  </p:cSld>
  <p:clrMapOvr>
    <a:masterClrMapping/>
  </p:clrMapOvr>
  <p:transition spd="med" advTm="59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tedral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3" y="0"/>
            <a:ext cx="928528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8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91">
        <p:split orient="vert"/>
      </p:transition>
    </mc:Choice>
    <mc:Fallback>
      <p:transition spd="slow" advTm="509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bujo perspectiva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0"/>
            <a:ext cx="117697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32013"/>
      </p:ext>
    </p:extLst>
  </p:cSld>
  <p:clrMapOvr>
    <a:masterClrMapping/>
  </p:clrMapOvr>
  <p:transition spd="slow" advTm="503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to con famoso en lugar famoso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0"/>
            <a:ext cx="919321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8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35">
        <p:fade/>
      </p:transition>
    </mc:Choice>
    <mc:Fallback>
      <p:transition spd="med" advTm="4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to en montaña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066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9465"/>
      </p:ext>
    </p:extLst>
  </p:cSld>
  <p:clrMapOvr>
    <a:masterClrMapping/>
  </p:clrMapOvr>
  <p:transition spd="slow" advTm="609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95092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3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119">
        <p:circle/>
      </p:transition>
    </mc:Choice>
    <mc:Fallback>
      <p:transition spd="slow" advTm="511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</Words>
  <Application>Microsoft Office PowerPoint</Application>
  <PresentationFormat>Panorámica</PresentationFormat>
  <Paragraphs>2</Paragraphs>
  <Slides>8</Slides>
  <Notes>0</Notes>
  <HiddenSlides>0</HiddenSlides>
  <MMClips>9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¡ SALUDOS 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¡ SALUDOS !</dc:title>
  <dc:creator>Gestión ITSA</dc:creator>
  <cp:lastModifiedBy>Gestión ITSA</cp:lastModifiedBy>
  <cp:revision>1</cp:revision>
  <dcterms:created xsi:type="dcterms:W3CDTF">2019-08-25T15:42:00Z</dcterms:created>
  <dcterms:modified xsi:type="dcterms:W3CDTF">2019-08-25T15:48:39Z</dcterms:modified>
</cp:coreProperties>
</file>